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0" r:id="rId8"/>
    <p:sldId id="268" r:id="rId9"/>
    <p:sldId id="269" r:id="rId10"/>
    <p:sldId id="271" r:id="rId11"/>
    <p:sldId id="264" r:id="rId12"/>
    <p:sldId id="265" r:id="rId13"/>
    <p:sldId id="266" r:id="rId14"/>
    <p:sldId id="267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6743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3172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3419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126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03631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5560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2092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70477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2762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9871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42051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47918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8338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9311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88825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43912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81762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36B846E-37AC-46EE-A00E-E0D0DC13F508}" type="datetimeFigureOut">
              <a:rPr lang="ru-RU" smtClean="0"/>
              <a:pPr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91CCC7-07BA-416D-94F7-A072CB5B85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865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2282" y="465937"/>
            <a:ext cx="9646275" cy="589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59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Вилеоролик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412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125014"/>
            <a:ext cx="9601196" cy="3750854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ru-RU" sz="2800" dirty="0"/>
              <a:t>Какие функции выполняет оператор </a:t>
            </a:r>
            <a:r>
              <a:rPr lang="ru-RU" sz="2800" dirty="0" smtClean="0"/>
              <a:t>ЧПУ?</a:t>
            </a:r>
          </a:p>
          <a:p>
            <a:pPr marL="0" lvl="0" indent="0">
              <a:buNone/>
            </a:pPr>
            <a:r>
              <a:rPr lang="ru-RU" sz="2800" dirty="0" smtClean="0"/>
              <a:t>Из </a:t>
            </a:r>
            <a:r>
              <a:rPr lang="ru-RU" sz="2800" dirty="0"/>
              <a:t>чего состоит </a:t>
            </a:r>
            <a:r>
              <a:rPr lang="ru-RU" sz="2800" dirty="0" smtClean="0"/>
              <a:t>обслуживание </a:t>
            </a:r>
            <a:r>
              <a:rPr lang="ru-RU" sz="2800" dirty="0"/>
              <a:t>станка?</a:t>
            </a:r>
          </a:p>
          <a:p>
            <a:pPr marL="0" indent="0">
              <a:buNone/>
            </a:pPr>
            <a:r>
              <a:rPr lang="ru-RU" sz="2800" dirty="0" smtClean="0"/>
              <a:t>Что </a:t>
            </a:r>
            <a:r>
              <a:rPr lang="ru-RU" sz="2800" dirty="0"/>
              <a:t>включают в себя </a:t>
            </a:r>
            <a:r>
              <a:rPr lang="ru-RU" sz="2800" dirty="0" smtClean="0"/>
              <a:t>контрольно-измерительные </a:t>
            </a:r>
            <a:r>
              <a:rPr lang="ru-RU" sz="2800" dirty="0"/>
              <a:t>операции?</a:t>
            </a:r>
          </a:p>
          <a:p>
            <a:pPr marL="0" indent="0">
              <a:buNone/>
            </a:pPr>
            <a:r>
              <a:rPr lang="ru-RU" sz="2800" dirty="0" smtClean="0"/>
              <a:t>В </a:t>
            </a:r>
            <a:r>
              <a:rPr lang="ru-RU" sz="2800" dirty="0"/>
              <a:t>чем заключается наладка станка?</a:t>
            </a:r>
          </a:p>
          <a:p>
            <a:pPr marL="0" indent="0">
              <a:buNone/>
            </a:pPr>
            <a:r>
              <a:rPr lang="ru-RU" sz="2800" dirty="0" smtClean="0"/>
              <a:t>Какую </a:t>
            </a:r>
            <a:r>
              <a:rPr lang="ru-RU" sz="2800" dirty="0"/>
              <a:t>роль играет управляющая программа, при выполнении технологического процесса по изготовлению </a:t>
            </a:r>
            <a:r>
              <a:rPr lang="ru-RU" sz="2800" dirty="0" smtClean="0"/>
              <a:t> </a:t>
            </a:r>
            <a:r>
              <a:rPr lang="ru-RU" sz="2800" dirty="0"/>
              <a:t>деталей на станке с ЧПУ</a:t>
            </a:r>
            <a:r>
              <a:rPr lang="ru-RU" sz="2800" dirty="0" smtClean="0"/>
              <a:t>? </a:t>
            </a:r>
            <a:r>
              <a:rPr lang="ru-RU" dirty="0" smtClean="0"/>
              <a:t>                    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0213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706" y="2707901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урока: </a:t>
            </a:r>
            <a:br>
              <a:rPr lang="ru-RU" dirty="0" smtClean="0"/>
            </a:br>
            <a:r>
              <a:rPr lang="ru-RU" dirty="0" smtClean="0"/>
              <a:t>Разработка управляющей программы обработки детали на токарно-фрезерном станке с </a:t>
            </a:r>
            <a:br>
              <a:rPr lang="ru-RU" dirty="0" smtClean="0"/>
            </a:br>
            <a:r>
              <a:rPr lang="ru-RU" dirty="0" smtClean="0"/>
              <a:t>ЧПУ </a:t>
            </a:r>
            <a:r>
              <a:rPr lang="en-US" b="1" dirty="0" smtClean="0"/>
              <a:t>DMGMORI</a:t>
            </a:r>
            <a:r>
              <a:rPr lang="ru-RU" b="1" dirty="0" smtClean="0"/>
              <a:t> СТХ  310 </a:t>
            </a:r>
            <a:r>
              <a:rPr lang="en-US" b="1" i="1" dirty="0" err="1" smtClean="0"/>
              <a:t>ecoline</a:t>
            </a:r>
            <a:r>
              <a:rPr lang="ru-RU" b="1" i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094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796" y="2849569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Цель урока:</a:t>
            </a:r>
            <a:br>
              <a:rPr lang="ru-RU" dirty="0" smtClean="0"/>
            </a:br>
            <a:r>
              <a:rPr lang="ru-RU" dirty="0" smtClean="0"/>
              <a:t> Разработка и внедрение управляющей программы обработки деталей токарно-фрезерном станке с ЧПУ.  </a:t>
            </a:r>
            <a:br>
              <a:rPr lang="ru-RU" dirty="0" smtClean="0"/>
            </a:b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8331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7070" y="2501839"/>
            <a:ext cx="9601196" cy="4571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План урока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sz="3600" dirty="0" smtClean="0"/>
              <a:t>1.Изучение чертежа </a:t>
            </a:r>
            <a:r>
              <a:rPr lang="ru-RU" sz="3600" dirty="0"/>
              <a:t>изготавливаемой детали.</a:t>
            </a:r>
            <a:br>
              <a:rPr lang="ru-RU" sz="3600" dirty="0"/>
            </a:br>
            <a:r>
              <a:rPr lang="ru-RU" sz="3600" dirty="0" smtClean="0"/>
              <a:t>2.Составление </a:t>
            </a:r>
            <a:r>
              <a:rPr lang="ru-RU" sz="3600" smtClean="0"/>
              <a:t>управляющей программы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3. Виртуальное изготовление  детали согласно программе на компьютере.</a:t>
            </a:r>
          </a:p>
        </p:txBody>
      </p:sp>
    </p:spTree>
    <p:extLst>
      <p:ext uri="{BB962C8B-B14F-4D97-AF65-F5344CB8AC3E}">
        <p14:creationId xmlns:p14="http://schemas.microsoft.com/office/powerpoint/2010/main" xmlns="" val="65151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Должностные обязанности руководителя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выдает работникам группы производственные задания, следит за их выполнением, определяет реально выполненный объём работы и оценивает качество труда исполнителей.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Должностные обязанности технолога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Разрабатывает нормативную и методическую документацию согласно деятельности предприятия; </a:t>
            </a:r>
          </a:p>
          <a:p>
            <a:r>
              <a:rPr lang="ru-RU" sz="3200" dirty="0" smtClean="0"/>
              <a:t>Разрабатывает технологические процессы изготовления деталей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Должностные обязанности программиста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отвечает за разработку и внедрения УП для станков; </a:t>
            </a:r>
          </a:p>
          <a:p>
            <a:r>
              <a:rPr lang="ru-RU" sz="3200" dirty="0" smtClean="0"/>
              <a:t>  создает 3D модели по чертежам для их производства;</a:t>
            </a:r>
          </a:p>
          <a:p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Должностные обязанности оператора станков с ЧПУ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отвечает за  настройку и обслуживание оборудования (ввод программы, установку и съем инструментов и заготовки); </a:t>
            </a:r>
          </a:p>
          <a:p>
            <a:r>
              <a:rPr lang="ru-RU" sz="3200" dirty="0" smtClean="0"/>
              <a:t>- контроль процесса обработки; проверку готовых деталей;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Задания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9795" y="2408349"/>
            <a:ext cx="9601196" cy="34675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 </a:t>
            </a:r>
            <a:r>
              <a:rPr lang="ru-RU" dirty="0" smtClean="0"/>
              <a:t>- </a:t>
            </a:r>
            <a:r>
              <a:rPr lang="ru-RU" sz="3200" dirty="0" smtClean="0"/>
              <a:t>Составить </a:t>
            </a:r>
            <a:r>
              <a:rPr lang="ru-RU" sz="3200" dirty="0"/>
              <a:t>технологический процесс обработки деталей, на металлорежущих </a:t>
            </a:r>
            <a:r>
              <a:rPr lang="ru-RU" sz="3200" dirty="0" smtClean="0"/>
              <a:t>станках с ЧПУ.</a:t>
            </a:r>
            <a:endParaRPr lang="ru-RU" sz="3200" dirty="0"/>
          </a:p>
          <a:p>
            <a:pPr marL="0" indent="0">
              <a:buNone/>
            </a:pPr>
            <a:r>
              <a:rPr lang="ru-RU" sz="3200" dirty="0"/>
              <a:t> </a:t>
            </a:r>
          </a:p>
          <a:p>
            <a:pPr marL="0" indent="0">
              <a:buNone/>
            </a:pPr>
            <a:r>
              <a:rPr lang="ru-RU" sz="3200" dirty="0" smtClean="0"/>
              <a:t>- Оформить </a:t>
            </a:r>
            <a:r>
              <a:rPr lang="ru-RU" sz="3200" dirty="0"/>
              <a:t>техническую документацию.</a:t>
            </a:r>
          </a:p>
          <a:p>
            <a:pPr marL="0" indent="0">
              <a:buNone/>
            </a:pPr>
            <a:r>
              <a:rPr lang="ru-RU" sz="3200" dirty="0"/>
              <a:t> </a:t>
            </a:r>
          </a:p>
          <a:p>
            <a:pPr marL="0" indent="0">
              <a:buNone/>
            </a:pPr>
            <a:r>
              <a:rPr lang="ru-RU" sz="3200" dirty="0" smtClean="0"/>
              <a:t>-</a:t>
            </a:r>
            <a:r>
              <a:rPr lang="ru-RU" sz="3200" dirty="0"/>
              <a:t>Работать в программе </a:t>
            </a:r>
            <a:r>
              <a:rPr lang="en-US" sz="3200" dirty="0"/>
              <a:t>Mastercam</a:t>
            </a:r>
            <a:r>
              <a:rPr lang="ru-RU" sz="3200" dirty="0"/>
              <a:t> и  «КОМПАС»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932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7033" y="3504615"/>
            <a:ext cx="4172607" cy="232862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Деталь  </a:t>
            </a:r>
            <a:r>
              <a:rPr lang="ru-RU" sz="2000" i="1" dirty="0" smtClean="0"/>
              <a:t>РОЛИК</a:t>
            </a:r>
            <a:r>
              <a:rPr lang="ru-RU" sz="2000" dirty="0" smtClean="0"/>
              <a:t>  входит в состав узла «Лебедки грузовой», входящей в состав изделия «Кран башенный»,  предназначен для   установки  при контроле перемещения в стороны троса при вертикальном его     перемещении.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21216" y="682882"/>
            <a:ext cx="6127880" cy="55015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3918" y="944053"/>
            <a:ext cx="3762757" cy="213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604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3875" y="3788395"/>
            <a:ext cx="3665481" cy="20868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8681" y="3335628"/>
            <a:ext cx="4520485" cy="2781838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Деталь  </a:t>
            </a:r>
            <a:r>
              <a:rPr lang="ru-RU" sz="7200" i="1" dirty="0" smtClean="0"/>
              <a:t>ОСЬ</a:t>
            </a:r>
            <a:r>
              <a:rPr lang="ru-RU" sz="7200" dirty="0" smtClean="0"/>
              <a:t> входит в узел грузонесущего устройства в сварку  при   сборке  катков, которые  выполняют роль подъемного устройства.   Подъемник мачтовый грузовой с канатным  механизмом  подъема, предназначен для подъема (опускания) строительных материалов при выполнении  строительных, отделочных и ремонтных работ   в зданиях и сооружениях.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425" y="577911"/>
            <a:ext cx="6677288" cy="5602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61409" y="596938"/>
            <a:ext cx="4305984" cy="248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286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G:\Колесо _ 3850Б.60.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2197" y="984739"/>
            <a:ext cx="5970037" cy="48906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031420" y="3505200"/>
            <a:ext cx="4414345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данном проекте  деталь 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КОЛЕСО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входит в один из узлов   подъемника    фасадного подвесного,   предназначенного для подъема двух человек,    строительного материала  и инструмента к рабочему месту  для выполнения                отделочных и ремонтных работ на фасадах строящихся зданий и сооружений.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G:\Колесо\колес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7623" y="716280"/>
            <a:ext cx="4261239" cy="2804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задание.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963917" y="3035264"/>
            <a:ext cx="583324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Разработать технологический процесс на обработку детали типа «вал».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334</TotalTime>
  <Words>283</Words>
  <Application>Microsoft Office PowerPoint</Application>
  <PresentationFormat>Произвольный</PresentationFormat>
  <Paragraphs>31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Натуральные материалы</vt:lpstr>
      <vt:lpstr>Слайд 1</vt:lpstr>
      <vt:lpstr>Слайд 2</vt:lpstr>
      <vt:lpstr>Слайд 3</vt:lpstr>
      <vt:lpstr>Тема урока:  Разработка управляющей программы обработки детали на токарно-фрезерном станке с  ЧПУ DMGMORI СТХ  310 ecoline. .</vt:lpstr>
      <vt:lpstr>Цель урока:  Разработка и внедрение управляющей программы обработки деталей токарно-фрезерном станке с ЧПУ.   .</vt:lpstr>
      <vt:lpstr>План урока    1.Изучение чертежа изготавливаемой детали. 2.Составление управляющей программы 3. Виртуальное изготовление  детали согласно программе на компьютере.</vt:lpstr>
      <vt:lpstr>Должностные обязанности руководителя</vt:lpstr>
      <vt:lpstr>Должностные обязанности технолога</vt:lpstr>
      <vt:lpstr>Должностные обязанности программиста</vt:lpstr>
      <vt:lpstr>Должностные обязанности оператора станков с ЧПУ</vt:lpstr>
      <vt:lpstr>Задания </vt:lpstr>
      <vt:lpstr>Деталь  РОЛИК  входит в состав узла «Лебедки грузовой», входящей в состав изделия «Кран башенный»,  предназначен для   установки  при контроле перемещения в стороны троса при вертикальном его     перемещении.</vt:lpstr>
      <vt:lpstr>Слайд 13</vt:lpstr>
      <vt:lpstr>Слайд 14</vt:lpstr>
      <vt:lpstr>Домашнее задание.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IVGRAD</dc:creator>
  <cp:lastModifiedBy>www</cp:lastModifiedBy>
  <cp:revision>39</cp:revision>
  <dcterms:created xsi:type="dcterms:W3CDTF">2018-12-17T10:10:18Z</dcterms:created>
  <dcterms:modified xsi:type="dcterms:W3CDTF">2018-12-20T12:03:03Z</dcterms:modified>
</cp:coreProperties>
</file>